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88" d="100"/>
          <a:sy n="88" d="100"/>
        </p:scale>
        <p:origin x="168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ublic.tableau.com/views/Book1_17232870669890/Story1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A614D2AD-EB78-46EA-B026-8AACC1EF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254"/>
            <a:ext cx="9144000" cy="96159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563C1"/>
                </a:solidFill>
                <a:highlight>
                  <a:srgbClr val="00FF00"/>
                </a:highligh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Credit Card Fraud </a:t>
            </a:r>
            <a:br>
              <a:rPr lang="en-us" dirty="0">
                <a:solidFill>
                  <a:srgbClr val="0563C1"/>
                </a:solidFill>
                <a:highlight>
                  <a:srgbClr val="00FF00"/>
                </a:highligh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dirty="0">
                <a:solidFill>
                  <a:srgbClr val="0563C1"/>
                </a:solidFill>
                <a:highlight>
                  <a:srgbClr val="00FF00"/>
                </a:highligh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Detection</a:t>
            </a:r>
            <a:endParaRPr lang="en-us" dirty="0">
              <a:highlight>
                <a:srgbClr val="00FF00"/>
              </a:highlight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5F25C4-EE45-3440-D56B-9399BA02BE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57"/>
          <a:stretch/>
        </p:blipFill>
        <p:spPr>
          <a:xfrm>
            <a:off x="2406138" y="2294850"/>
            <a:ext cx="7143750" cy="408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FRAUD DONE ACC TO MONTH AND YEAR">
            <a:extLst>
              <a:ext uri="{FF2B5EF4-FFF2-40B4-BE49-F238E27FC236}">
                <a16:creationId xmlns:a16="http://schemas.microsoft.com/office/drawing/2014/main" id="{E54D2930-3A6C-4868-8F1B-D7B0EB853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461" y="0"/>
            <a:ext cx="69190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FRAUD BY AGES">
            <a:extLst>
              <a:ext uri="{FF2B5EF4-FFF2-40B4-BE49-F238E27FC236}">
                <a16:creationId xmlns:a16="http://schemas.microsoft.com/office/drawing/2014/main" id="{842D1955-2011-406C-B66C-2B2922F69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675" y="0"/>
            <a:ext cx="7948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TOTAL FRAUD AND TRANSACTIONS BY CATEGORY">
            <a:extLst>
              <a:ext uri="{FF2B5EF4-FFF2-40B4-BE49-F238E27FC236}">
                <a16:creationId xmlns:a16="http://schemas.microsoft.com/office/drawing/2014/main" id="{D02B6300-2391-4DBA-9E14-8D04961FC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767" y="0"/>
            <a:ext cx="79544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YEARWISE  FRAUD">
            <a:extLst>
              <a:ext uri="{FF2B5EF4-FFF2-40B4-BE49-F238E27FC236}">
                <a16:creationId xmlns:a16="http://schemas.microsoft.com/office/drawing/2014/main" id="{1F9E7FFC-2A83-40AE-AF82-DB0F35BCA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675" y="0"/>
            <a:ext cx="7948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DAYWISE FRAUD">
            <a:extLst>
              <a:ext uri="{FF2B5EF4-FFF2-40B4-BE49-F238E27FC236}">
                <a16:creationId xmlns:a16="http://schemas.microsoft.com/office/drawing/2014/main" id="{7BCA5FE7-2BEE-43F7-A66A-1E962D491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813" y="0"/>
            <a:ext cx="6814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DAYWISE TRANSACTION AMOUNT">
            <a:extLst>
              <a:ext uri="{FF2B5EF4-FFF2-40B4-BE49-F238E27FC236}">
                <a16:creationId xmlns:a16="http://schemas.microsoft.com/office/drawing/2014/main" id="{CC521280-6169-4336-9E63-5B6E63751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675" y="0"/>
            <a:ext cx="7948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DAYWISE NO OF TRANSACTIONS">
            <a:extLst>
              <a:ext uri="{FF2B5EF4-FFF2-40B4-BE49-F238E27FC236}">
                <a16:creationId xmlns:a16="http://schemas.microsoft.com/office/drawing/2014/main" id="{12DF9D3C-0414-4772-A3A7-E2C6B4DE6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675" y="0"/>
            <a:ext cx="7948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FRAUD BY LAT AND LONG">
            <a:extLst>
              <a:ext uri="{FF2B5EF4-FFF2-40B4-BE49-F238E27FC236}">
                <a16:creationId xmlns:a16="http://schemas.microsoft.com/office/drawing/2014/main" id="{F483C99B-1B75-4B4E-9589-2AA9C4A06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50" y="0"/>
            <a:ext cx="6823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 descr="Story 11">
            <a:extLst>
              <a:ext uri="{FF2B5EF4-FFF2-40B4-BE49-F238E27FC236}">
                <a16:creationId xmlns:a16="http://schemas.microsoft.com/office/drawing/2014/main" id="{01487A39-FB7D-4923-9D8B-44B19225E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 descr="Story 12">
            <a:extLst>
              <a:ext uri="{FF2B5EF4-FFF2-40B4-BE49-F238E27FC236}">
                <a16:creationId xmlns:a16="http://schemas.microsoft.com/office/drawing/2014/main" id="{6D925B03-70AD-4305-AE7F-22EC53348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GENDERWISE FRAUD">
            <a:extLst>
              <a:ext uri="{FF2B5EF4-FFF2-40B4-BE49-F238E27FC236}">
                <a16:creationId xmlns:a16="http://schemas.microsoft.com/office/drawing/2014/main" id="{76F247C1-5423-483F-9510-DFE2E944A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 descr="Story 13">
            <a:extLst>
              <a:ext uri="{FF2B5EF4-FFF2-40B4-BE49-F238E27FC236}">
                <a16:creationId xmlns:a16="http://schemas.microsoft.com/office/drawing/2014/main" id="{F4812B25-A791-4237-AC88-8797BB57A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 descr="Story 14">
            <a:extLst>
              <a:ext uri="{FF2B5EF4-FFF2-40B4-BE49-F238E27FC236}">
                <a16:creationId xmlns:a16="http://schemas.microsoft.com/office/drawing/2014/main" id="{D1E92821-5DD0-4662-8B29-F28C23BC4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GENDERWISE2 FRAUD">
            <a:extLst>
              <a:ext uri="{FF2B5EF4-FFF2-40B4-BE49-F238E27FC236}">
                <a16:creationId xmlns:a16="http://schemas.microsoft.com/office/drawing/2014/main" id="{858E48A6-09CC-4E0E-9ABA-EF25BB926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DAYWISE DATA">
            <a:extLst>
              <a:ext uri="{FF2B5EF4-FFF2-40B4-BE49-F238E27FC236}">
                <a16:creationId xmlns:a16="http://schemas.microsoft.com/office/drawing/2014/main" id="{CB553495-2B79-4E4A-A1FB-BCF6D0313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53" y="0"/>
            <a:ext cx="722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% OF FRAUD DONE BY GENDER">
            <a:extLst>
              <a:ext uri="{FF2B5EF4-FFF2-40B4-BE49-F238E27FC236}">
                <a16:creationId xmlns:a16="http://schemas.microsoft.com/office/drawing/2014/main" id="{E971C110-B214-42E0-A3F8-76CCD291F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675" y="0"/>
            <a:ext cx="7948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FRAUD BY CATEGORY">
            <a:extLst>
              <a:ext uri="{FF2B5EF4-FFF2-40B4-BE49-F238E27FC236}">
                <a16:creationId xmlns:a16="http://schemas.microsoft.com/office/drawing/2014/main" id="{12432795-ABAB-4242-8419-0AFEB035C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813" y="0"/>
            <a:ext cx="6814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FRAUD BY JOB">
            <a:extLst>
              <a:ext uri="{FF2B5EF4-FFF2-40B4-BE49-F238E27FC236}">
                <a16:creationId xmlns:a16="http://schemas.microsoft.com/office/drawing/2014/main" id="{9731CBB4-C17F-4DC2-A7CC-0B555B27D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202" y="0"/>
            <a:ext cx="70295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FRAUD BY MERCHANT">
            <a:extLst>
              <a:ext uri="{FF2B5EF4-FFF2-40B4-BE49-F238E27FC236}">
                <a16:creationId xmlns:a16="http://schemas.microsoft.com/office/drawing/2014/main" id="{6AD7F567-5E34-48DA-B3C9-28AB9A46C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103" y="0"/>
            <a:ext cx="6959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FRAUD DONE BY CC_NUM">
            <a:extLst>
              <a:ext uri="{FF2B5EF4-FFF2-40B4-BE49-F238E27FC236}">
                <a16:creationId xmlns:a16="http://schemas.microsoft.com/office/drawing/2014/main" id="{3A32E09D-955C-419E-A668-42AB0BA9C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50" y="0"/>
            <a:ext cx="6823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</Words>
  <Application>Microsoft Office PowerPoint</Application>
  <PresentationFormat>Widescreen</PresentationFormat>
  <Paragraphs>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Credit Card Fraud 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kartik sapra</cp:lastModifiedBy>
  <cp:revision>1</cp:revision>
  <dcterms:created xsi:type="dcterms:W3CDTF">2024-08-13T09:25:30Z</dcterms:created>
  <dcterms:modified xsi:type="dcterms:W3CDTF">2024-08-13T09:37:06Z</dcterms:modified>
</cp:coreProperties>
</file>

<file path=docProps/thumbnail.jpeg>
</file>